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71" r:id="rId3"/>
    <p:sldMasterId id="2147483683" r:id="rId4"/>
    <p:sldMasterId id="2147483673" r:id="rId5"/>
    <p:sldMasterId id="2147483677" r:id="rId6"/>
    <p:sldMasterId id="2147483665" r:id="rId7"/>
    <p:sldMasterId id="2147483664" r:id="rId8"/>
  </p:sldMasterIdLst>
  <p:notesMasterIdLst>
    <p:notesMasterId r:id="rId29"/>
  </p:notesMasterIdLst>
  <p:handoutMasterIdLst>
    <p:handoutMasterId r:id="rId30"/>
  </p:handoutMasterIdLst>
  <p:sldIdLst>
    <p:sldId id="312" r:id="rId9"/>
    <p:sldId id="417" r:id="rId10"/>
    <p:sldId id="416" r:id="rId11"/>
    <p:sldId id="436" r:id="rId12"/>
    <p:sldId id="422" r:id="rId13"/>
    <p:sldId id="423" r:id="rId14"/>
    <p:sldId id="425" r:id="rId15"/>
    <p:sldId id="426" r:id="rId16"/>
    <p:sldId id="427" r:id="rId17"/>
    <p:sldId id="428" r:id="rId18"/>
    <p:sldId id="429" r:id="rId19"/>
    <p:sldId id="431" r:id="rId20"/>
    <p:sldId id="432" r:id="rId21"/>
    <p:sldId id="434" r:id="rId22"/>
    <p:sldId id="430" r:id="rId23"/>
    <p:sldId id="433" r:id="rId24"/>
    <p:sldId id="435" r:id="rId25"/>
    <p:sldId id="437" r:id="rId26"/>
    <p:sldId id="438" r:id="rId27"/>
    <p:sldId id="414" r:id="rId28"/>
  </p:sldIdLst>
  <p:sldSz cx="9144000" cy="6858000" type="screen4x3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4065" userDrawn="1">
          <p15:clr>
            <a:srgbClr val="A4A3A4"/>
          </p15:clr>
        </p15:guide>
        <p15:guide id="5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349"/>
    <a:srgbClr val="BDD2D9"/>
    <a:srgbClr val="9FBFC9"/>
    <a:srgbClr val="001132"/>
    <a:srgbClr val="0070C0"/>
    <a:srgbClr val="B7E0FF"/>
    <a:srgbClr val="A7D9FF"/>
    <a:srgbClr val="E2EFFA"/>
    <a:srgbClr val="D0F1F4"/>
    <a:srgbClr val="64D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86" autoAdjust="0"/>
    <p:restoredTop sz="89021" autoAdjust="0"/>
  </p:normalViewPr>
  <p:slideViewPr>
    <p:cSldViewPr snapToGrid="0">
      <p:cViewPr varScale="1">
        <p:scale>
          <a:sx n="67" d="100"/>
          <a:sy n="67" d="100"/>
        </p:scale>
        <p:origin x="1340" y="48"/>
      </p:cViewPr>
      <p:guideLst>
        <p:guide orient="horz" pos="4065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162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434999" cy="356437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797247" y="2"/>
            <a:ext cx="4434999" cy="356437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>
              <a:defRPr sz="1200"/>
            </a:lvl1pPr>
          </a:lstStyle>
          <a:p>
            <a:fld id="{9424A36D-1BC8-455F-972A-19C70560779E}" type="datetimeFigureOut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747629"/>
            <a:ext cx="4434999" cy="356436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797247" y="6747629"/>
            <a:ext cx="4434999" cy="356436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>
              <a:defRPr sz="1200"/>
            </a:lvl1pPr>
          </a:lstStyle>
          <a:p>
            <a:fld id="{D3AD3410-DA62-4576-9455-B62885C70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66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434999" cy="356437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7" y="2"/>
            <a:ext cx="4434999" cy="356437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>
              <a:defRPr sz="1200"/>
            </a:lvl1pPr>
          </a:lstStyle>
          <a:p>
            <a:fld id="{0332E2EC-30EF-4030-B87E-AFC4330F6862}" type="datetimeFigureOut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519488" y="887413"/>
            <a:ext cx="3195637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7" tIns="47393" rIns="94787" bIns="4739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832"/>
            <a:ext cx="8187690" cy="2797225"/>
          </a:xfrm>
          <a:prstGeom prst="rect">
            <a:avLst/>
          </a:prstGeom>
        </p:spPr>
        <p:txBody>
          <a:bodyPr vert="horz" lIns="94787" tIns="47393" rIns="94787" bIns="47393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7629"/>
            <a:ext cx="4434999" cy="356436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7" y="6747629"/>
            <a:ext cx="4434999" cy="356436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>
              <a:defRPr sz="1200"/>
            </a:lvl1pPr>
          </a:lstStyle>
          <a:p>
            <a:fld id="{658445A0-E0E0-4E81-A790-217649E00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671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24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27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7073" y="35508"/>
            <a:ext cx="7886700" cy="666233"/>
          </a:xfrm>
          <a:prstGeom prst="rect">
            <a:avLst/>
          </a:prstGeom>
        </p:spPr>
        <p:txBody>
          <a:bodyPr anchor="ctr"/>
          <a:lstStyle>
            <a:lvl1pPr>
              <a:defRPr sz="2800">
                <a:latin typeface="Times New Roman" panose="02020603050405020304" pitchFamily="18" charset="0"/>
                <a:ea typeface="KoPub돋움체 Bold" panose="02020603020101020101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66440" y="701741"/>
            <a:ext cx="7216592" cy="5422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>
                <a:latin typeface="Times New Roman" panose="02020603050405020304" pitchFamily="18" charset="0"/>
                <a:ea typeface="KoPub돋움체 Bold" panose="02020603020101020101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368458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>
                <a:ea typeface="KoPub돋움체 Bold" panose="02020603020101020101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ea typeface="KoPub돋움체 Bold" panose="02020603020101020101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600">
                <a:ea typeface="KoPub돋움체 Bold" panose="02020603020101020101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 sz="1600">
                <a:ea typeface="KoPub돋움체 Bold" panose="02020603020101020101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ea typeface="KoPub돋움체 Bold" panose="02020603020101020101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48262" y="763608"/>
            <a:ext cx="457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8C5E1C66-005B-49BF-8825-2A5F3C00E4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075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925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641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7073" y="35508"/>
            <a:ext cx="7886700" cy="666233"/>
          </a:xfrm>
          <a:prstGeom prst="rect">
            <a:avLst/>
          </a:prstGeom>
        </p:spPr>
        <p:txBody>
          <a:bodyPr anchor="ctr"/>
          <a:lstStyle>
            <a:lvl1pPr>
              <a:defRPr sz="2800">
                <a:latin typeface="Times New Roman" panose="02020603050405020304" pitchFamily="18" charset="0"/>
                <a:ea typeface="KoPub돋움체 Bold" panose="02020603020101020101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66440" y="701741"/>
            <a:ext cx="7216592" cy="5422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>
                <a:latin typeface="Times New Roman" panose="02020603050405020304" pitchFamily="18" charset="0"/>
                <a:ea typeface="KoPub돋움체 Bold" panose="02020603020101020101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368458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>
                <a:ea typeface="KoPub돋움체 Bold" panose="02020603020101020101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ea typeface="KoPub돋움체 Bold" panose="02020603020101020101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600">
                <a:ea typeface="KoPub돋움체 Bold" panose="02020603020101020101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 sz="1600">
                <a:ea typeface="KoPub돋움체 Bold" panose="02020603020101020101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ea typeface="KoPub돋움체 Bold" panose="02020603020101020101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48262" y="763608"/>
            <a:ext cx="457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8C5E1C66-005B-49BF-8825-2A5F3C00E4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56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75485" y="41457"/>
            <a:ext cx="6858000" cy="575228"/>
          </a:xfrm>
          <a:prstGeom prst="rect">
            <a:avLst/>
          </a:prstGeom>
        </p:spPr>
        <p:txBody>
          <a:bodyPr anchor="b"/>
          <a:lstStyle>
            <a:lvl1pPr algn="l">
              <a:defRPr sz="2800">
                <a:ea typeface="KoPub돋움체 Bold" panose="02020603020101020101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5485" y="699804"/>
            <a:ext cx="6858000" cy="4702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ea typeface="KoPub돋움체 Bold" panose="02020603020101020101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58892" y="806134"/>
            <a:ext cx="45720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8C5E1C66-005B-49BF-8825-2A5F3C00E4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686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6931" y="763612"/>
            <a:ext cx="6858000" cy="438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Times New Roman" panose="02020603050405020304" pitchFamily="18" charset="0"/>
                <a:ea typeface="KoPub돋움체 Bold" panose="02020603020101020101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456873" y="763612"/>
            <a:ext cx="640080" cy="365125"/>
          </a:xfrm>
          <a:prstGeom prst="rect">
            <a:avLst/>
          </a:prstGeom>
        </p:spPr>
        <p:txBody>
          <a:bodyPr anchor="ctr"/>
          <a:lstStyle>
            <a:lvl1pPr algn="r">
              <a:defRPr sz="1400"/>
            </a:lvl1pPr>
          </a:lstStyle>
          <a:p>
            <a:fld id="{3E81BF65-C08C-4C0B-A769-A9180FEF146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526298" y="109756"/>
            <a:ext cx="7886700" cy="52451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>
                <a:ea typeface="KoPub돋움체 Bold" panose="02020603020101020101"/>
              </a:rPr>
              <a:t>마스터 부제목 스타일 편집</a:t>
            </a:r>
            <a:endParaRPr lang="ko-KR" altLang="en-US" sz="2800" dirty="0">
              <a:ea typeface="KoPub돋움체 Bold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68123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6931" y="763612"/>
            <a:ext cx="6858000" cy="438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Times New Roman" panose="02020603050405020304" pitchFamily="18" charset="0"/>
                <a:ea typeface="KoPub돋움체 Bold" panose="02020603020101020101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456873" y="763612"/>
            <a:ext cx="640080" cy="365125"/>
          </a:xfrm>
          <a:prstGeom prst="rect">
            <a:avLst/>
          </a:prstGeom>
        </p:spPr>
        <p:txBody>
          <a:bodyPr anchor="ctr"/>
          <a:lstStyle>
            <a:lvl1pPr algn="r">
              <a:defRPr sz="1400"/>
            </a:lvl1pPr>
          </a:lstStyle>
          <a:p>
            <a:fld id="{3E81BF65-C08C-4C0B-A769-A9180FEF146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526298" y="109756"/>
            <a:ext cx="7886700" cy="52451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>
                <a:ea typeface="KoPub돋움체 Bold" panose="02020603020101020101"/>
              </a:rPr>
              <a:t>마스터 부제목 스타일 편집</a:t>
            </a:r>
            <a:endParaRPr lang="ko-KR" altLang="en-US" sz="2800" dirty="0">
              <a:ea typeface="KoPub돋움체 Bold" panose="02020603020101020101"/>
            </a:endParaRPr>
          </a:p>
        </p:txBody>
      </p:sp>
      <p:sp>
        <p:nvSpPr>
          <p:cNvPr id="8" name="내용 개체 틀 3"/>
          <p:cNvSpPr>
            <a:spLocks noGrp="1"/>
          </p:cNvSpPr>
          <p:nvPr>
            <p:ph sz="half" idx="2"/>
          </p:nvPr>
        </p:nvSpPr>
        <p:spPr>
          <a:xfrm>
            <a:off x="2363345" y="1273686"/>
            <a:ext cx="6742117" cy="368458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1600">
                <a:ea typeface="KoPub돋움체 Bold" panose="02020603020101020101"/>
              </a:defRPr>
            </a:lvl1pPr>
            <a:lvl2pPr>
              <a:defRPr sz="1600">
                <a:ea typeface="KoPub돋움체 Bold" panose="02020603020101020101"/>
              </a:defRPr>
            </a:lvl2pPr>
            <a:lvl3pPr marL="1143000" indent="-228600">
              <a:buFont typeface="Wingdings" panose="05000000000000000000" pitchFamily="2" charset="2"/>
              <a:buChar char="ü"/>
              <a:defRPr sz="1600">
                <a:ea typeface="KoPub돋움체 Bold" panose="02020603020101020101"/>
              </a:defRPr>
            </a:lvl3pPr>
            <a:lvl4pPr marL="1600200" indent="-228600">
              <a:buFont typeface="Wingdings" panose="05000000000000000000" pitchFamily="2" charset="2"/>
              <a:buChar char="Ø"/>
              <a:defRPr sz="1600">
                <a:ea typeface="KoPub돋움체 Bold" panose="02020603020101020101"/>
              </a:defRPr>
            </a:lvl4pPr>
            <a:lvl5pPr>
              <a:defRPr sz="1600">
                <a:ea typeface="KoPub돋움체 Bold" panose="02020603020101020101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29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75485" y="41457"/>
            <a:ext cx="6858000" cy="575228"/>
          </a:xfrm>
          <a:prstGeom prst="rect">
            <a:avLst/>
          </a:prstGeom>
        </p:spPr>
        <p:txBody>
          <a:bodyPr anchor="b"/>
          <a:lstStyle>
            <a:lvl1pPr algn="l">
              <a:defRPr sz="2800">
                <a:ea typeface="KoPub돋움체 Bold" panose="02020603020101020101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5485" y="699804"/>
            <a:ext cx="6858000" cy="4702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ea typeface="KoPub돋움체 Bold" panose="02020603020101020101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58892" y="806134"/>
            <a:ext cx="45720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8C5E1C66-005B-49BF-8825-2A5F3C00E4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53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7073" y="35508"/>
            <a:ext cx="7886700" cy="666233"/>
          </a:xfrm>
          <a:prstGeom prst="rect">
            <a:avLst/>
          </a:prstGeom>
        </p:spPr>
        <p:txBody>
          <a:bodyPr anchor="ctr"/>
          <a:lstStyle>
            <a:lvl1pPr>
              <a:defRPr sz="2800">
                <a:latin typeface="Times New Roman" panose="02020603050405020304" pitchFamily="18" charset="0"/>
                <a:ea typeface="KoPub돋움체 Bold" panose="02020603020101020101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66440" y="701741"/>
            <a:ext cx="7216592" cy="5422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>
                <a:latin typeface="Times New Roman" panose="02020603050405020304" pitchFamily="18" charset="0"/>
                <a:ea typeface="KoPub돋움체 Bold" panose="02020603020101020101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363345" y="1273686"/>
            <a:ext cx="6742117" cy="368458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1600">
                <a:ea typeface="KoPub돋움체 Bold" panose="02020603020101020101"/>
              </a:defRPr>
            </a:lvl1pPr>
            <a:lvl2pPr>
              <a:defRPr sz="1600">
                <a:ea typeface="KoPub돋움체 Bold" panose="02020603020101020101"/>
              </a:defRPr>
            </a:lvl2pPr>
            <a:lvl3pPr marL="1143000" indent="-228600">
              <a:buFont typeface="Wingdings" panose="05000000000000000000" pitchFamily="2" charset="2"/>
              <a:buChar char="ü"/>
              <a:defRPr sz="1600">
                <a:ea typeface="KoPub돋움체 Bold" panose="02020603020101020101"/>
              </a:defRPr>
            </a:lvl3pPr>
            <a:lvl4pPr marL="1600200" indent="-228600">
              <a:buFont typeface="Wingdings" panose="05000000000000000000" pitchFamily="2" charset="2"/>
              <a:buChar char="Ø"/>
              <a:defRPr sz="1600">
                <a:ea typeface="KoPub돋움체 Bold" panose="02020603020101020101"/>
              </a:defRPr>
            </a:lvl4pPr>
            <a:lvl5pPr>
              <a:defRPr sz="1600">
                <a:ea typeface="KoPub돋움체 Bold" panose="02020603020101020101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48262" y="763608"/>
            <a:ext cx="457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8C5E1C66-005B-49BF-8825-2A5F3C00E4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651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theme" Target="../theme/theme7.xml"/><Relationship Id="rId4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지서니\Desktop\JPG\표지표지 copy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28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평행 사변형 2"/>
          <p:cNvSpPr/>
          <p:nvPr userDrawn="1"/>
        </p:nvSpPr>
        <p:spPr>
          <a:xfrm>
            <a:off x="7340" y="1298550"/>
            <a:ext cx="8807669" cy="1072055"/>
          </a:xfrm>
          <a:prstGeom prst="parallelogram">
            <a:avLst>
              <a:gd name="adj" fmla="val 65196"/>
            </a:avLst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>
                  <a:lumMod val="75000"/>
                  <a:lumOff val="25000"/>
                </a:schemeClr>
              </a:buClr>
            </a:pPr>
            <a:r>
              <a:rPr lang="en-US" altLang="ko-KR" sz="4400" spc="-100" dirty="0" smtClean="0">
                <a:latin typeface="Times New Roman" panose="02020603050405020304" pitchFamily="18" charset="0"/>
                <a:ea typeface="KoPub돋움체 Bold" panose="02020603020101020101" pitchFamily="18" charset="-127"/>
              </a:rPr>
              <a:t>BM </a:t>
            </a:r>
            <a:r>
              <a:rPr lang="ko-KR" altLang="en-US" sz="4400" spc="-100" dirty="0" smtClean="0">
                <a:latin typeface="Times New Roman" panose="02020603050405020304" pitchFamily="18" charset="0"/>
                <a:ea typeface="KoPub돋움체 Bold" panose="02020603020101020101" pitchFamily="18" charset="-127"/>
              </a:rPr>
              <a:t>과정 </a:t>
            </a:r>
            <a:endParaRPr lang="ko-KR" altLang="en-US" sz="4400" spc="-1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299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 userDrawn="1"/>
        </p:nvGrpSpPr>
        <p:grpSpPr>
          <a:xfrm>
            <a:off x="3116767" y="2682535"/>
            <a:ext cx="1298859" cy="372692"/>
            <a:chOff x="7184571" y="6221560"/>
            <a:chExt cx="1720624" cy="493713"/>
          </a:xfrm>
        </p:grpSpPr>
        <p:pic>
          <p:nvPicPr>
            <p:cNvPr id="10" name="Picture 2" descr="C:\Users\owner\Desktop\Untitled-1 copy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986"/>
            <a:stretch/>
          </p:blipFill>
          <p:spPr bwMode="auto">
            <a:xfrm>
              <a:off x="7184571" y="6242425"/>
              <a:ext cx="478972" cy="46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C:\Users\owner\Desktop\Untitled-1 copy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96"/>
            <a:stretch/>
          </p:blipFill>
          <p:spPr bwMode="auto">
            <a:xfrm>
              <a:off x="7663543" y="6221560"/>
              <a:ext cx="1241652" cy="493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912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23251"/>
            <a:ext cx="9144000" cy="6858000"/>
          </a:xfrm>
          <a:prstGeom prst="rect">
            <a:avLst/>
          </a:prstGeom>
        </p:spPr>
      </p:pic>
      <p:grpSp>
        <p:nvGrpSpPr>
          <p:cNvPr id="11" name="그룹 10"/>
          <p:cNvGrpSpPr/>
          <p:nvPr userDrawn="1"/>
        </p:nvGrpSpPr>
        <p:grpSpPr>
          <a:xfrm>
            <a:off x="3058153" y="1743740"/>
            <a:ext cx="6085848" cy="570835"/>
            <a:chOff x="6772903" y="5327063"/>
            <a:chExt cx="6085848" cy="378412"/>
          </a:xfrm>
        </p:grpSpPr>
        <p:grpSp>
          <p:nvGrpSpPr>
            <p:cNvPr id="12" name="그룹 11"/>
            <p:cNvGrpSpPr/>
            <p:nvPr/>
          </p:nvGrpSpPr>
          <p:grpSpPr>
            <a:xfrm>
              <a:off x="6773762" y="5327063"/>
              <a:ext cx="2372120" cy="349895"/>
              <a:chOff x="395536" y="2042328"/>
              <a:chExt cx="2319172" cy="350907"/>
            </a:xfrm>
          </p:grpSpPr>
          <p:sp>
            <p:nvSpPr>
              <p:cNvPr id="14" name="순서도: 수동 연산 13"/>
              <p:cNvSpPr/>
              <p:nvPr/>
            </p:nvSpPr>
            <p:spPr>
              <a:xfrm flipV="1">
                <a:off x="1619672" y="2042328"/>
                <a:ext cx="1095036" cy="350907"/>
              </a:xfrm>
              <a:prstGeom prst="flowChartManualOperation">
                <a:avLst/>
              </a:prstGeom>
              <a:solidFill>
                <a:srgbClr val="0446A8"/>
              </a:solidFill>
              <a:ln w="3175" cap="sq">
                <a:noFill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0">
                <a:scene3d>
                  <a:camera prst="orthographicFront"/>
                  <a:lightRig rig="threePt" dir="t"/>
                </a:scene3d>
                <a:sp3d>
                  <a:bevelT w="0" h="38100"/>
                </a:sp3d>
              </a:bodyPr>
              <a:lstStyle/>
              <a:p>
                <a:pPr indent="-457200" algn="ctr" latinLnBrk="0">
                  <a:spcBef>
                    <a:spcPct val="0"/>
                  </a:spcBef>
                </a:pPr>
                <a:endParaRPr lang="ko-KR" altLang="en-US" sz="1200" spc="-100" dirty="0">
                  <a:ln cap="sq">
                    <a:noFill/>
                    <a:miter lim="800000"/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395536" y="2042328"/>
                <a:ext cx="2088232" cy="350475"/>
              </a:xfrm>
              <a:prstGeom prst="rect">
                <a:avLst/>
              </a:prstGeom>
              <a:solidFill>
                <a:srgbClr val="2B7EF9"/>
              </a:solidFill>
              <a:ln w="3175" cap="sq">
                <a:noFill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b" anchorCtr="0">
                <a:scene3d>
                  <a:camera prst="orthographicFront"/>
                  <a:lightRig rig="threePt" dir="t"/>
                </a:scene3d>
                <a:sp3d>
                  <a:bevelT w="0" h="38100"/>
                </a:sp3d>
              </a:bodyPr>
              <a:lstStyle/>
              <a:p>
                <a:pPr indent="-457200" algn="ctr">
                  <a:lnSpc>
                    <a:spcPct val="90000"/>
                  </a:lnSpc>
                  <a:spcBef>
                    <a:spcPct val="0"/>
                  </a:spcBef>
                </a:pPr>
                <a:endParaRPr lang="ko-KR" altLang="en-US" sz="2100" spc="-100" dirty="0">
                  <a:ln cap="sq">
                    <a:solidFill>
                      <a:schemeClr val="accent2">
                        <a:alpha val="0"/>
                      </a:schemeClr>
                    </a:solidFill>
                    <a:miter lim="800000"/>
                  </a:ln>
                  <a:solidFill>
                    <a:schemeClr val="bg1"/>
                  </a:solidFill>
                  <a:effectLst>
                    <a:outerShdw blurRad="127000" algn="ct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ea typeface="KoPub돋움체 Bold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6772903" y="5653962"/>
              <a:ext cx="6085848" cy="51513"/>
            </a:xfrm>
            <a:prstGeom prst="rect">
              <a:avLst/>
            </a:prstGeom>
            <a:solidFill>
              <a:srgbClr val="2B7EF9"/>
            </a:solidFill>
            <a:ln w="3175" cap="sq"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pPr indent="-457200" algn="ctr" latinLnBrk="0">
                <a:spcBef>
                  <a:spcPct val="0"/>
                </a:spcBef>
              </a:pPr>
              <a:endParaRPr lang="ko-KR" altLang="en-US" sz="1500" spc="-100" dirty="0">
                <a:ln cap="sq">
                  <a:noFill/>
                  <a:miter lim="800000"/>
                </a:ln>
                <a:solidFill>
                  <a:prstClr val="white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7671766" y="158410"/>
            <a:ext cx="1298859" cy="372692"/>
            <a:chOff x="7184571" y="6221560"/>
            <a:chExt cx="1720624" cy="493713"/>
          </a:xfrm>
        </p:grpSpPr>
        <p:pic>
          <p:nvPicPr>
            <p:cNvPr id="17" name="Picture 2" descr="C:\Users\owner\Desktop\Untitled-1 copy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986"/>
            <a:stretch/>
          </p:blipFill>
          <p:spPr bwMode="auto">
            <a:xfrm>
              <a:off x="7184571" y="6242425"/>
              <a:ext cx="478972" cy="46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owner\Desktop\Untitled-1 copy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96"/>
            <a:stretch/>
          </p:blipFill>
          <p:spPr bwMode="auto">
            <a:xfrm>
              <a:off x="7663543" y="6221560"/>
              <a:ext cx="1241652" cy="493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직사각형 18"/>
          <p:cNvSpPr/>
          <p:nvPr userDrawn="1"/>
        </p:nvSpPr>
        <p:spPr>
          <a:xfrm>
            <a:off x="81468" y="1658315"/>
            <a:ext cx="2529757" cy="769441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algn="ctr">
              <a:buClr>
                <a:schemeClr val="tx1">
                  <a:lumMod val="75000"/>
                  <a:lumOff val="25000"/>
                </a:schemeClr>
              </a:buClr>
            </a:pPr>
            <a:endParaRPr lang="en-US" altLang="ko-KR" sz="4400" spc="-100" dirty="0">
              <a:solidFill>
                <a:srgbClr val="002060"/>
              </a:solidFill>
              <a:latin typeface="Times New Roman" panose="02020603050405020304" pitchFamily="18" charset="0"/>
              <a:ea typeface="Times New Roman Uni" panose="02020603050405020304" pitchFamily="18" charset="-127"/>
              <a:cs typeface="Times New Roman Uni" panose="0202060305040502030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676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752476"/>
            <a:ext cx="9144000" cy="477518"/>
          </a:xfrm>
          <a:prstGeom prst="rect">
            <a:avLst/>
          </a:prstGeom>
          <a:pattFill prst="wdDnDiag">
            <a:fgClr>
              <a:srgbClr val="E9EDF2"/>
            </a:fgClr>
            <a:bgClr>
              <a:srgbClr val="DCE1E8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472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4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직사각형 20"/>
          <p:cNvSpPr/>
          <p:nvPr userDrawn="1"/>
        </p:nvSpPr>
        <p:spPr>
          <a:xfrm>
            <a:off x="0" y="742950"/>
            <a:ext cx="2247900" cy="6115050"/>
          </a:xfrm>
          <a:prstGeom prst="rect">
            <a:avLst/>
          </a:prstGeom>
          <a:blipFill>
            <a:blip r:embed="rId5"/>
            <a:srcRect/>
            <a:stretch>
              <a:fillRect r="-2881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 userDrawn="1"/>
        </p:nvSpPr>
        <p:spPr>
          <a:xfrm>
            <a:off x="28876" y="1275247"/>
            <a:ext cx="2165684" cy="13716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 userDrawn="1"/>
        </p:nvSpPr>
        <p:spPr>
          <a:xfrm>
            <a:off x="0" y="752476"/>
            <a:ext cx="9144000" cy="477518"/>
          </a:xfrm>
          <a:prstGeom prst="rect">
            <a:avLst/>
          </a:prstGeom>
          <a:pattFill prst="wdDnDiag">
            <a:fgClr>
              <a:srgbClr val="E9EDF2"/>
            </a:fgClr>
            <a:bgClr>
              <a:srgbClr val="DCE1E8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44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6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742950"/>
            <a:ext cx="2247900" cy="6115050"/>
          </a:xfrm>
          <a:prstGeom prst="rect">
            <a:avLst/>
          </a:prstGeom>
          <a:blipFill>
            <a:blip r:embed="rId5"/>
            <a:srcRect/>
            <a:stretch>
              <a:fillRect r="-2881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28876" y="1275247"/>
            <a:ext cx="2165684" cy="13716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752476"/>
            <a:ext cx="9144000" cy="477518"/>
          </a:xfrm>
          <a:prstGeom prst="rect">
            <a:avLst/>
          </a:prstGeom>
          <a:pattFill prst="wdDnDiag">
            <a:fgClr>
              <a:srgbClr val="E9EDF2"/>
            </a:fgClr>
            <a:bgClr>
              <a:srgbClr val="DCE1E8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09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2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23251"/>
            <a:ext cx="9144000" cy="6858000"/>
          </a:xfrm>
          <a:prstGeom prst="rect">
            <a:avLst/>
          </a:prstGeom>
        </p:spPr>
      </p:pic>
      <p:grpSp>
        <p:nvGrpSpPr>
          <p:cNvPr id="16" name="그룹 15"/>
          <p:cNvGrpSpPr/>
          <p:nvPr userDrawn="1"/>
        </p:nvGrpSpPr>
        <p:grpSpPr>
          <a:xfrm>
            <a:off x="7671766" y="158410"/>
            <a:ext cx="1298859" cy="372692"/>
            <a:chOff x="7184571" y="6221560"/>
            <a:chExt cx="1720624" cy="493713"/>
          </a:xfrm>
        </p:grpSpPr>
        <p:pic>
          <p:nvPicPr>
            <p:cNvPr id="17" name="Picture 2" descr="C:\Users\owner\Desktop\Untitled-1 copy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986"/>
            <a:stretch/>
          </p:blipFill>
          <p:spPr bwMode="auto">
            <a:xfrm>
              <a:off x="7184571" y="6242425"/>
              <a:ext cx="478972" cy="46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owner\Desktop\Untitled-1 copy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96"/>
            <a:stretch/>
          </p:blipFill>
          <p:spPr bwMode="auto">
            <a:xfrm>
              <a:off x="7663543" y="6221560"/>
              <a:ext cx="1241652" cy="493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직사각형 18"/>
          <p:cNvSpPr/>
          <p:nvPr userDrawn="1"/>
        </p:nvSpPr>
        <p:spPr>
          <a:xfrm>
            <a:off x="81468" y="1658315"/>
            <a:ext cx="2529757" cy="769441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algn="ctr">
              <a:buClr>
                <a:schemeClr val="tx1">
                  <a:lumMod val="75000"/>
                  <a:lumOff val="25000"/>
                </a:schemeClr>
              </a:buClr>
            </a:pPr>
            <a:endParaRPr lang="en-US" altLang="ko-KR" sz="4400" spc="-100" dirty="0">
              <a:solidFill>
                <a:srgbClr val="002060"/>
              </a:solidFill>
              <a:latin typeface="Times New Roman" panose="02020603050405020304" pitchFamily="18" charset="0"/>
              <a:ea typeface="Times New Roman Uni" panose="02020603050405020304" pitchFamily="18" charset="-127"/>
              <a:cs typeface="Times New Roman Uni" panose="0202060305040502030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2942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6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7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지서니\Desktop\JPG\표지표지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28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평행 사변형 3"/>
          <p:cNvSpPr/>
          <p:nvPr/>
        </p:nvSpPr>
        <p:spPr>
          <a:xfrm>
            <a:off x="-13926" y="1298550"/>
            <a:ext cx="8807669" cy="1072055"/>
          </a:xfrm>
          <a:prstGeom prst="parallelogram">
            <a:avLst>
              <a:gd name="adj" fmla="val 65196"/>
            </a:avLst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>
                  <a:lumMod val="75000"/>
                  <a:lumOff val="25000"/>
                </a:schemeClr>
              </a:buClr>
            </a:pPr>
            <a:r>
              <a:rPr lang="en-US" altLang="ko-KR" sz="4400" spc="-100" dirty="0" smtClean="0">
                <a:latin typeface="Times New Roman" panose="02020603050405020304" pitchFamily="18" charset="0"/>
                <a:ea typeface="KoPub돋움체 Bold" panose="02020603020101020101" pitchFamily="18" charset="-127"/>
              </a:rPr>
              <a:t>BM </a:t>
            </a:r>
            <a:r>
              <a:rPr lang="ko-KR" altLang="en-US" sz="4400" spc="-100" dirty="0" smtClean="0">
                <a:latin typeface="Times New Roman" panose="02020603050405020304" pitchFamily="18" charset="0"/>
                <a:ea typeface="KoPub돋움체 Bold" panose="02020603020101020101" pitchFamily="18" charset="-127"/>
              </a:rPr>
              <a:t>과정 </a:t>
            </a:r>
            <a:endParaRPr lang="ko-KR" altLang="en-US" sz="4400" spc="-1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98648" y="2604345"/>
            <a:ext cx="12618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600"/>
              </a:spcBef>
            </a:pPr>
            <a:r>
              <a:rPr lang="ko-KR" altLang="en-US" sz="1600" dirty="0" smtClean="0">
                <a:ea typeface="KoPub돋움체 Bold" panose="02020603020101020101"/>
              </a:rPr>
              <a:t>에스투비즈 </a:t>
            </a:r>
            <a:endParaRPr lang="en-US" altLang="ko-KR" sz="1600" dirty="0" smtClean="0">
              <a:ea typeface="KoPub돋움체 Bold" panose="02020603020101020101"/>
            </a:endParaRPr>
          </a:p>
          <a:p>
            <a:pPr algn="r">
              <a:spcBef>
                <a:spcPts val="600"/>
              </a:spcBef>
            </a:pPr>
            <a:r>
              <a:rPr lang="ko-KR" altLang="en-US" sz="1400" b="1" dirty="0" smtClean="0">
                <a:ea typeface="KoPub돋움체 Bold" panose="02020603020101020101"/>
              </a:rPr>
              <a:t>대표컨설턴트</a:t>
            </a:r>
            <a:endParaRPr lang="en-US" altLang="ko-KR" sz="1400" b="1" dirty="0">
              <a:ea typeface="KoPub돋움체 Bold" panose="02020603020101020101"/>
            </a:endParaRPr>
          </a:p>
          <a:p>
            <a:pPr algn="r">
              <a:spcBef>
                <a:spcPts val="600"/>
              </a:spcBef>
            </a:pPr>
            <a:r>
              <a:rPr lang="ko-KR" altLang="en-US" sz="2000" b="1" dirty="0" smtClean="0">
                <a:ea typeface="KoPub돋움체 Bold" panose="02020603020101020101"/>
              </a:rPr>
              <a:t>이 이 백</a:t>
            </a:r>
            <a:endParaRPr lang="en-US" sz="2000" b="1" dirty="0"/>
          </a:p>
        </p:txBody>
      </p:sp>
      <p:sp>
        <p:nvSpPr>
          <p:cNvPr id="6" name="TextBox 6"/>
          <p:cNvSpPr txBox="1"/>
          <p:nvPr/>
        </p:nvSpPr>
        <p:spPr>
          <a:xfrm>
            <a:off x="3937852" y="2377283"/>
            <a:ext cx="126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2019. 07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4284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Appendix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&gt; Output Image</a:t>
            </a:r>
          </a:p>
        </p:txBody>
      </p:sp>
      <p:pic>
        <p:nvPicPr>
          <p:cNvPr id="1026" name="Picture 2" descr="Image result for &quot;output image&quot; big da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8" y="1631744"/>
            <a:ext cx="7597975" cy="474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7108" y="6380479"/>
            <a:ext cx="549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[source] https</a:t>
            </a:r>
            <a:r>
              <a:rPr lang="en-US" sz="1200" dirty="0"/>
              <a:t>://dzone.com/articles/image-processing-in-python-with-pillow</a:t>
            </a:r>
          </a:p>
        </p:txBody>
      </p:sp>
    </p:spTree>
    <p:extLst>
      <p:ext uri="{BB962C8B-B14F-4D97-AF65-F5344CB8AC3E}">
        <p14:creationId xmlns:p14="http://schemas.microsoft.com/office/powerpoint/2010/main" val="3884450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Appendix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&gt; Output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5707" y="6255411"/>
            <a:ext cx="4164951" cy="221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[source</a:t>
            </a:r>
            <a:r>
              <a:rPr lang="en-US" sz="800" dirty="0"/>
              <a:t>] https://www.marutitech.com/working-image-recognition/</a:t>
            </a:r>
          </a:p>
        </p:txBody>
      </p:sp>
      <p:pic>
        <p:nvPicPr>
          <p:cNvPr id="2050" name="Picture 2" descr="CamFind image recog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014" y="1735317"/>
            <a:ext cx="5599273" cy="447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730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Appendix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&gt; Output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3335" y="6255411"/>
            <a:ext cx="4164951" cy="221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[source</a:t>
            </a:r>
            <a:r>
              <a:rPr lang="en-US" sz="800" dirty="0"/>
              <a:t>] https://www.marutitech.com/working-image-recognition/</a:t>
            </a:r>
          </a:p>
        </p:txBody>
      </p:sp>
      <p:pic>
        <p:nvPicPr>
          <p:cNvPr id="2050" name="Picture 2" descr="Scanner for Me + OC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19" y="1700678"/>
            <a:ext cx="8546171" cy="492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7719" y="6597200"/>
            <a:ext cx="66796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[source</a:t>
            </a:r>
            <a:r>
              <a:rPr lang="en-US" sz="800" dirty="0"/>
              <a:t>] https://zapier.com/blog/best-mobile-scanning-ocr-apps/</a:t>
            </a:r>
          </a:p>
        </p:txBody>
      </p:sp>
    </p:spTree>
    <p:extLst>
      <p:ext uri="{BB962C8B-B14F-4D97-AF65-F5344CB8AC3E}">
        <p14:creationId xmlns:p14="http://schemas.microsoft.com/office/powerpoint/2010/main" val="358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94117" y="1710257"/>
            <a:ext cx="3422472" cy="23732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Appendix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4117" y="1298911"/>
            <a:ext cx="8539022" cy="500685"/>
          </a:xfrm>
        </p:spPr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&gt; Entity &amp; Attributes</a:t>
            </a:r>
          </a:p>
        </p:txBody>
      </p:sp>
      <p:pic>
        <p:nvPicPr>
          <p:cNvPr id="3074" name="Picture 2" descr="Image result for entity attribu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048" y="1853538"/>
            <a:ext cx="2231134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entity attribu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774371"/>
            <a:ext cx="4609662" cy="235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entity attribu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048" y="4192336"/>
            <a:ext cx="56673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78089" y="1679836"/>
            <a:ext cx="846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Type 1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791728" y="1358936"/>
            <a:ext cx="846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Type 2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94117" y="4251689"/>
            <a:ext cx="846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Type 3</a:t>
            </a:r>
            <a:endParaRPr 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6836229" y="1679836"/>
            <a:ext cx="2196910" cy="25002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78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Appendix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&gt; Service Process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3106" y="5337339"/>
            <a:ext cx="66796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[source</a:t>
            </a:r>
            <a:r>
              <a:rPr lang="en-US" sz="800" dirty="0"/>
              <a:t>] https://dzone.com/articles/how-big-data-has-the-biggest-impact-in-smart-citie</a:t>
            </a:r>
          </a:p>
        </p:txBody>
      </p:sp>
      <p:pic>
        <p:nvPicPr>
          <p:cNvPr id="5122" name="Picture 2" descr="Image result for bigdata service process custo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2" y="1961421"/>
            <a:ext cx="9012260" cy="329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147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Appendix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&gt; Service Process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3335" y="6255411"/>
            <a:ext cx="66796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[source</a:t>
            </a:r>
            <a:r>
              <a:rPr lang="en-US" sz="800" dirty="0"/>
              <a:t>] https://towardsdatascience.com/real-time-face-recognition-an-end-to-end-project-b738bb0f7348</a:t>
            </a:r>
          </a:p>
        </p:txBody>
      </p:sp>
      <p:pic>
        <p:nvPicPr>
          <p:cNvPr id="1026" name="Picture 2" descr="https://cdn-images-1.medium.com/max/1200/0*oJIRaoERCUHoyylG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1564691"/>
            <a:ext cx="7856378" cy="469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604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Appendix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&gt; Service Process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3335" y="6505785"/>
            <a:ext cx="66796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[source</a:t>
            </a:r>
            <a:r>
              <a:rPr lang="en-US" sz="800" dirty="0"/>
              <a:t>] https://www.researchgate.net/figure/The-Credit-Card-Fraud-Detection-Process_fig1_325658124</a:t>
            </a:r>
          </a:p>
        </p:txBody>
      </p:sp>
      <p:pic>
        <p:nvPicPr>
          <p:cNvPr id="4098" name="Picture 2" descr="The Credit Card Fraud Detection Process.Â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7" y="1700678"/>
            <a:ext cx="7965975" cy="473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799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Appendix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&gt; “self driving”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github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0" y="1774371"/>
            <a:ext cx="7897333" cy="479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70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Appendix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검색 </a:t>
            </a:r>
            <a:r>
              <a:rPr lang="en-US" altLang="ko-KR" dirty="0"/>
              <a:t>&gt; </a:t>
            </a:r>
            <a:r>
              <a:rPr lang="en-US" altLang="ko-KR" dirty="0" err="1"/>
              <a:t>lstm</a:t>
            </a:r>
            <a:r>
              <a:rPr lang="en-US" altLang="ko-KR" dirty="0"/>
              <a:t> document classification </a:t>
            </a:r>
            <a:r>
              <a:rPr lang="en-US" altLang="ko-KR" dirty="0" err="1"/>
              <a:t>stackoverflow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91" y="1700678"/>
            <a:ext cx="8137071" cy="493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8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Appendix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검색 </a:t>
            </a:r>
            <a:r>
              <a:rPr lang="en-US" altLang="ko-KR" dirty="0"/>
              <a:t>&gt; embedded system raspberry pi "q learning"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73" y="1804048"/>
            <a:ext cx="8071189" cy="481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2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/>
          <p:nvPr/>
        </p:nvGrpSpPr>
        <p:grpSpPr>
          <a:xfrm>
            <a:off x="3070114" y="2627972"/>
            <a:ext cx="5734521" cy="430504"/>
            <a:chOff x="3708291" y="2570822"/>
            <a:chExt cx="1568559" cy="430504"/>
          </a:xfrm>
        </p:grpSpPr>
        <p:sp>
          <p:nvSpPr>
            <p:cNvPr id="3" name="한쪽 모서리가 둥근 사각형 6"/>
            <p:cNvSpPr/>
            <p:nvPr/>
          </p:nvSpPr>
          <p:spPr>
            <a:xfrm>
              <a:off x="3708291" y="2570822"/>
              <a:ext cx="1568559" cy="430504"/>
            </a:xfrm>
            <a:prstGeom prst="round1Rect">
              <a:avLst>
                <a:gd name="adj" fmla="val 44349"/>
              </a:avLst>
            </a:prstGeom>
            <a:solidFill>
              <a:srgbClr val="B7E0FF"/>
            </a:solidFill>
            <a:ln w="3175" cap="sq">
              <a:noFill/>
              <a:miter lim="800000"/>
            </a:ln>
            <a:effectLst>
              <a:innerShdw dist="25400" dir="10800000">
                <a:srgbClr val="2B7EF9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pPr indent="-457200" algn="ctr" latinLnBrk="0">
                <a:spcBef>
                  <a:spcPct val="0"/>
                </a:spcBef>
              </a:pPr>
              <a:endParaRPr lang="ko-KR" altLang="en-US" sz="1200" spc="-100" dirty="0">
                <a:ln cap="sq">
                  <a:noFill/>
                  <a:miter lim="800000"/>
                </a:ln>
                <a:solidFill>
                  <a:srgbClr val="0446A8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4" name="직사각형 5"/>
            <p:cNvSpPr/>
            <p:nvPr/>
          </p:nvSpPr>
          <p:spPr>
            <a:xfrm>
              <a:off x="3742348" y="2577438"/>
              <a:ext cx="1534502" cy="400110"/>
            </a:xfrm>
            <a:prstGeom prst="rect">
              <a:avLst/>
            </a:prstGeom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marL="514350" indent="-514350">
                <a:buClr>
                  <a:schemeClr val="tx1">
                    <a:lumMod val="75000"/>
                    <a:lumOff val="25000"/>
                  </a:schemeClr>
                </a:buClr>
                <a:buFont typeface="+mj-lt"/>
                <a:buAutoNum type="romanUcPeriod"/>
              </a:pPr>
              <a:r>
                <a:rPr lang="en-US" altLang="ko-KR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Big Data Architecture</a:t>
              </a:r>
              <a:r>
                <a:rPr lang="ko-KR" altLang="en-US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와 </a:t>
              </a:r>
              <a:r>
                <a:rPr lang="en-US" altLang="ko-KR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AI </a:t>
              </a:r>
              <a:r>
                <a:rPr lang="ko-KR" altLang="en-US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시스템의  </a:t>
              </a:r>
              <a:r>
                <a:rPr lang="en-US" altLang="ko-KR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Position</a:t>
              </a:r>
              <a:endParaRPr lang="ko-KR" altLang="en-US" sz="2000" spc="-1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그룹 27"/>
          <p:cNvGrpSpPr/>
          <p:nvPr/>
        </p:nvGrpSpPr>
        <p:grpSpPr>
          <a:xfrm>
            <a:off x="3070114" y="3206148"/>
            <a:ext cx="5734521" cy="430504"/>
            <a:chOff x="3708291" y="2570822"/>
            <a:chExt cx="1568559" cy="430504"/>
          </a:xfrm>
        </p:grpSpPr>
        <p:sp>
          <p:nvSpPr>
            <p:cNvPr id="6" name="한쪽 모서리가 둥근 사각형 31"/>
            <p:cNvSpPr/>
            <p:nvPr/>
          </p:nvSpPr>
          <p:spPr>
            <a:xfrm>
              <a:off x="3708291" y="2570822"/>
              <a:ext cx="1568559" cy="430504"/>
            </a:xfrm>
            <a:prstGeom prst="round1Rect">
              <a:avLst>
                <a:gd name="adj" fmla="val 44349"/>
              </a:avLst>
            </a:prstGeom>
            <a:solidFill>
              <a:srgbClr val="B7E0FF"/>
            </a:solidFill>
            <a:ln w="3175" cap="sq">
              <a:noFill/>
              <a:miter lim="800000"/>
            </a:ln>
            <a:effectLst>
              <a:innerShdw dist="25400" dir="10800000">
                <a:srgbClr val="2B7EF9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pPr indent="-457200" algn="ctr" latinLnBrk="0">
                <a:spcBef>
                  <a:spcPct val="0"/>
                </a:spcBef>
              </a:pPr>
              <a:endParaRPr lang="ko-KR" altLang="en-US" sz="1200" spc="-100" dirty="0">
                <a:ln cap="sq">
                  <a:noFill/>
                  <a:miter lim="800000"/>
                </a:ln>
                <a:solidFill>
                  <a:srgbClr val="0446A8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" name="직사각형 32"/>
            <p:cNvSpPr/>
            <p:nvPr/>
          </p:nvSpPr>
          <p:spPr>
            <a:xfrm>
              <a:off x="3742348" y="2577438"/>
              <a:ext cx="1534502" cy="400110"/>
            </a:xfrm>
            <a:prstGeom prst="rect">
              <a:avLst/>
            </a:prstGeom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marL="514350" indent="-514350">
                <a:buClr>
                  <a:schemeClr val="tx1">
                    <a:lumMod val="75000"/>
                    <a:lumOff val="25000"/>
                  </a:schemeClr>
                </a:buClr>
                <a:buFont typeface="+mj-lt"/>
                <a:buAutoNum type="romanUcPeriod" startAt="2"/>
              </a:pPr>
              <a:r>
                <a:rPr lang="en-US" altLang="ko-KR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AI </a:t>
              </a:r>
              <a:r>
                <a:rPr lang="ko-KR" altLang="en-US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구축 방법론</a:t>
              </a:r>
              <a:endParaRPr lang="ko-KR" altLang="en-US" sz="2000" spc="-1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그룹 33"/>
          <p:cNvGrpSpPr/>
          <p:nvPr/>
        </p:nvGrpSpPr>
        <p:grpSpPr>
          <a:xfrm>
            <a:off x="3070114" y="3784324"/>
            <a:ext cx="5734521" cy="430504"/>
            <a:chOff x="3708291" y="2570822"/>
            <a:chExt cx="1568559" cy="430504"/>
          </a:xfrm>
        </p:grpSpPr>
        <p:sp>
          <p:nvSpPr>
            <p:cNvPr id="9" name="한쪽 모서리가 둥근 사각형 34"/>
            <p:cNvSpPr/>
            <p:nvPr/>
          </p:nvSpPr>
          <p:spPr>
            <a:xfrm>
              <a:off x="3708291" y="2570822"/>
              <a:ext cx="1568559" cy="430504"/>
            </a:xfrm>
            <a:prstGeom prst="round1Rect">
              <a:avLst>
                <a:gd name="adj" fmla="val 44349"/>
              </a:avLst>
            </a:prstGeom>
            <a:solidFill>
              <a:srgbClr val="B7E0FF"/>
            </a:solidFill>
            <a:ln w="3175" cap="sq">
              <a:noFill/>
              <a:miter lim="800000"/>
            </a:ln>
            <a:effectLst>
              <a:innerShdw dist="25400" dir="10800000">
                <a:srgbClr val="2B7EF9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pPr indent="-457200" algn="ctr" latinLnBrk="0">
                <a:spcBef>
                  <a:spcPct val="0"/>
                </a:spcBef>
              </a:pPr>
              <a:endParaRPr lang="ko-KR" altLang="en-US" sz="1200" spc="-100" dirty="0">
                <a:ln cap="sq">
                  <a:noFill/>
                  <a:miter lim="800000"/>
                </a:ln>
                <a:solidFill>
                  <a:srgbClr val="0446A8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0" name="직사각형 35"/>
            <p:cNvSpPr/>
            <p:nvPr/>
          </p:nvSpPr>
          <p:spPr>
            <a:xfrm>
              <a:off x="3742348" y="2577438"/>
              <a:ext cx="1534502" cy="400110"/>
            </a:xfrm>
            <a:prstGeom prst="rect">
              <a:avLst/>
            </a:prstGeom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marL="514350" indent="-514350">
                <a:buClr>
                  <a:schemeClr val="tx1">
                    <a:lumMod val="75000"/>
                    <a:lumOff val="25000"/>
                  </a:schemeClr>
                </a:buClr>
                <a:buFont typeface="+mj-lt"/>
                <a:buAutoNum type="romanUcPeriod" startAt="3"/>
              </a:pPr>
              <a:r>
                <a:rPr lang="en-US" altLang="ko-KR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  <a:cs typeface="Times New Roman" panose="02020603050405020304" pitchFamily="18" charset="0"/>
                </a:rPr>
                <a:t>Industry 4.0</a:t>
              </a:r>
              <a:endParaRPr lang="ko-KR" altLang="en-US" sz="2000" spc="-1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그룹 36"/>
          <p:cNvGrpSpPr/>
          <p:nvPr/>
        </p:nvGrpSpPr>
        <p:grpSpPr>
          <a:xfrm>
            <a:off x="3070114" y="4362500"/>
            <a:ext cx="5734521" cy="430504"/>
            <a:chOff x="3708291" y="2570822"/>
            <a:chExt cx="1568559" cy="430504"/>
          </a:xfrm>
        </p:grpSpPr>
        <p:sp>
          <p:nvSpPr>
            <p:cNvPr id="12" name="한쪽 모서리가 둥근 사각형 37"/>
            <p:cNvSpPr/>
            <p:nvPr/>
          </p:nvSpPr>
          <p:spPr>
            <a:xfrm>
              <a:off x="3708291" y="2570822"/>
              <a:ext cx="1568559" cy="430504"/>
            </a:xfrm>
            <a:prstGeom prst="round1Rect">
              <a:avLst>
                <a:gd name="adj" fmla="val 44349"/>
              </a:avLst>
            </a:prstGeom>
            <a:solidFill>
              <a:srgbClr val="B7E0FF"/>
            </a:solidFill>
            <a:ln w="3175" cap="sq">
              <a:noFill/>
              <a:miter lim="800000"/>
            </a:ln>
            <a:effectLst>
              <a:innerShdw dist="25400" dir="10800000">
                <a:srgbClr val="2B7EF9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pPr indent="-457200" algn="ctr" latinLnBrk="0">
                <a:spcBef>
                  <a:spcPct val="0"/>
                </a:spcBef>
              </a:pPr>
              <a:endParaRPr lang="ko-KR" altLang="en-US" sz="1200" spc="-100" dirty="0">
                <a:ln cap="sq">
                  <a:noFill/>
                  <a:miter lim="800000"/>
                </a:ln>
                <a:solidFill>
                  <a:srgbClr val="0446A8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3" name="직사각형 38"/>
            <p:cNvSpPr/>
            <p:nvPr/>
          </p:nvSpPr>
          <p:spPr>
            <a:xfrm>
              <a:off x="3742348" y="2577438"/>
              <a:ext cx="1534502" cy="400110"/>
            </a:xfrm>
            <a:prstGeom prst="rect">
              <a:avLst/>
            </a:prstGeom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marL="514350" indent="-514350">
                <a:buClr>
                  <a:schemeClr val="tx1">
                    <a:lumMod val="75000"/>
                    <a:lumOff val="25000"/>
                  </a:schemeClr>
                </a:buClr>
                <a:buFont typeface="+mj-lt"/>
                <a:buAutoNum type="romanUcPeriod" startAt="4"/>
              </a:pPr>
              <a:r>
                <a:rPr lang="en-US" altLang="ko-KR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AI </a:t>
              </a:r>
              <a:r>
                <a:rPr lang="ko-KR" altLang="en-US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시스템 구축을 위한 기본 지식과 기술</a:t>
              </a:r>
              <a:endParaRPr lang="ko-KR" altLang="en-US" sz="2000" spc="-1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그룹 39"/>
          <p:cNvGrpSpPr/>
          <p:nvPr/>
        </p:nvGrpSpPr>
        <p:grpSpPr>
          <a:xfrm>
            <a:off x="3070114" y="4940676"/>
            <a:ext cx="5734521" cy="430504"/>
            <a:chOff x="3708291" y="2570822"/>
            <a:chExt cx="1568559" cy="430504"/>
          </a:xfrm>
        </p:grpSpPr>
        <p:sp>
          <p:nvSpPr>
            <p:cNvPr id="15" name="한쪽 모서리가 둥근 사각형 40"/>
            <p:cNvSpPr/>
            <p:nvPr/>
          </p:nvSpPr>
          <p:spPr>
            <a:xfrm>
              <a:off x="3708291" y="2570822"/>
              <a:ext cx="1568559" cy="430504"/>
            </a:xfrm>
            <a:prstGeom prst="round1Rect">
              <a:avLst>
                <a:gd name="adj" fmla="val 44349"/>
              </a:avLst>
            </a:prstGeom>
            <a:solidFill>
              <a:srgbClr val="B7E0FF"/>
            </a:solidFill>
            <a:ln w="3175" cap="sq">
              <a:noFill/>
              <a:miter lim="800000"/>
            </a:ln>
            <a:effectLst>
              <a:innerShdw dist="25400" dir="10800000">
                <a:srgbClr val="2B7EF9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pPr indent="-457200" algn="ctr" latinLnBrk="0">
                <a:spcBef>
                  <a:spcPct val="0"/>
                </a:spcBef>
              </a:pPr>
              <a:endParaRPr lang="ko-KR" altLang="en-US" sz="1200" spc="-100" dirty="0">
                <a:ln cap="sq">
                  <a:noFill/>
                  <a:miter lim="800000"/>
                </a:ln>
                <a:solidFill>
                  <a:srgbClr val="0446A8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6" name="직사각형 41"/>
            <p:cNvSpPr/>
            <p:nvPr/>
          </p:nvSpPr>
          <p:spPr>
            <a:xfrm>
              <a:off x="3742348" y="2577438"/>
              <a:ext cx="1534502" cy="400110"/>
            </a:xfrm>
            <a:prstGeom prst="rect">
              <a:avLst/>
            </a:prstGeom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marL="514350" indent="-514350">
                <a:buClr>
                  <a:schemeClr val="tx1">
                    <a:lumMod val="75000"/>
                    <a:lumOff val="25000"/>
                  </a:schemeClr>
                </a:buClr>
                <a:buFont typeface="+mj-lt"/>
                <a:buAutoNum type="romanUcPeriod" startAt="5"/>
              </a:pPr>
              <a:r>
                <a:rPr lang="en-US" altLang="ko-KR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  <a:cs typeface="Times New Roman" panose="02020603050405020304" pitchFamily="18" charset="0"/>
                </a:rPr>
                <a:t>Dee Learning Revisit</a:t>
              </a:r>
              <a:endParaRPr lang="ko-KR" altLang="en-US" sz="2000" spc="-1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그룹 42"/>
          <p:cNvGrpSpPr/>
          <p:nvPr/>
        </p:nvGrpSpPr>
        <p:grpSpPr>
          <a:xfrm>
            <a:off x="3070114" y="5518854"/>
            <a:ext cx="5734521" cy="430504"/>
            <a:chOff x="3708291" y="2570822"/>
            <a:chExt cx="1568559" cy="430504"/>
          </a:xfrm>
        </p:grpSpPr>
        <p:sp>
          <p:nvSpPr>
            <p:cNvPr id="18" name="한쪽 모서리가 둥근 사각형 43"/>
            <p:cNvSpPr/>
            <p:nvPr/>
          </p:nvSpPr>
          <p:spPr>
            <a:xfrm>
              <a:off x="3708291" y="2570822"/>
              <a:ext cx="1568559" cy="430504"/>
            </a:xfrm>
            <a:prstGeom prst="round1Rect">
              <a:avLst>
                <a:gd name="adj" fmla="val 44349"/>
              </a:avLst>
            </a:prstGeom>
            <a:solidFill>
              <a:srgbClr val="B7E0FF"/>
            </a:solidFill>
            <a:ln w="3175" cap="sq">
              <a:noFill/>
              <a:miter lim="800000"/>
            </a:ln>
            <a:effectLst>
              <a:innerShdw dist="25400" dir="10800000">
                <a:srgbClr val="2B7EF9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pPr indent="-457200" algn="ctr" latinLnBrk="0">
                <a:spcBef>
                  <a:spcPct val="0"/>
                </a:spcBef>
              </a:pPr>
              <a:endParaRPr lang="ko-KR" altLang="en-US" sz="1200" spc="-100" dirty="0">
                <a:ln cap="sq">
                  <a:noFill/>
                  <a:miter lim="800000"/>
                </a:ln>
                <a:solidFill>
                  <a:srgbClr val="0446A8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9" name="직사각형 44"/>
            <p:cNvSpPr/>
            <p:nvPr/>
          </p:nvSpPr>
          <p:spPr>
            <a:xfrm>
              <a:off x="3742348" y="2577438"/>
              <a:ext cx="1534502" cy="400110"/>
            </a:xfrm>
            <a:prstGeom prst="rect">
              <a:avLst/>
            </a:prstGeom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marL="514350" indent="-514350">
                <a:buClr>
                  <a:schemeClr val="tx1">
                    <a:lumMod val="75000"/>
                    <a:lumOff val="25000"/>
                  </a:schemeClr>
                </a:buClr>
                <a:buFont typeface="+mj-lt"/>
                <a:buAutoNum type="romanUcPeriod" startAt="6"/>
              </a:pPr>
              <a:r>
                <a:rPr lang="en-US" altLang="ko-KR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Business Model</a:t>
              </a:r>
              <a:r>
                <a:rPr lang="ko-KR" altLang="en-US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과 </a:t>
              </a:r>
              <a:r>
                <a:rPr lang="en-US" altLang="ko-KR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AI Topic </a:t>
              </a:r>
              <a:r>
                <a:rPr lang="ko-KR" altLang="en-US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발굴</a:t>
              </a:r>
              <a:endParaRPr lang="ko-KR" altLang="en-US" sz="2000" spc="-1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직사각형 24"/>
          <p:cNvSpPr/>
          <p:nvPr/>
        </p:nvSpPr>
        <p:spPr>
          <a:xfrm>
            <a:off x="3059012" y="1847263"/>
            <a:ext cx="2135908" cy="349464"/>
          </a:xfrm>
          <a:prstGeom prst="rect">
            <a:avLst/>
          </a:prstGeom>
          <a:solidFill>
            <a:srgbClr val="2B7EF9"/>
          </a:solidFill>
          <a:ln w="3175" cap="sq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457200"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2100" spc="-100" dirty="0" smtClean="0">
                <a:ln cap="sq">
                  <a:solidFill>
                    <a:schemeClr val="accent2">
                      <a:alpha val="0"/>
                    </a:schemeClr>
                  </a:solidFill>
                  <a:miter lim="800000"/>
                </a:ln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 차</a:t>
            </a:r>
            <a:endParaRPr lang="ko-KR" altLang="en-US" sz="2100" spc="-100" dirty="0">
              <a:ln cap="sq">
                <a:solidFill>
                  <a:schemeClr val="accent2">
                    <a:alpha val="0"/>
                  </a:schemeClr>
                </a:solidFill>
                <a:miter lim="800000"/>
              </a:ln>
              <a:solidFill>
                <a:schemeClr val="bg1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54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73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/>
          <p:nvPr/>
        </p:nvGrpSpPr>
        <p:grpSpPr>
          <a:xfrm>
            <a:off x="707917" y="2018372"/>
            <a:ext cx="1235183" cy="381928"/>
            <a:chOff x="3708292" y="2570822"/>
            <a:chExt cx="1235183" cy="430504"/>
          </a:xfrm>
        </p:grpSpPr>
        <p:sp>
          <p:nvSpPr>
            <p:cNvPr id="3" name="한쪽 모서리가 둥근 사각형 6"/>
            <p:cNvSpPr/>
            <p:nvPr/>
          </p:nvSpPr>
          <p:spPr>
            <a:xfrm>
              <a:off x="3708292" y="2570822"/>
              <a:ext cx="1235183" cy="430504"/>
            </a:xfrm>
            <a:prstGeom prst="round1Rect">
              <a:avLst>
                <a:gd name="adj" fmla="val 44349"/>
              </a:avLst>
            </a:prstGeom>
            <a:solidFill>
              <a:srgbClr val="0070C0"/>
            </a:solidFill>
            <a:ln w="3175" cap="sq">
              <a:noFill/>
              <a:miter lim="800000"/>
            </a:ln>
            <a:effectLst>
              <a:innerShdw dist="25400" dir="10800000">
                <a:srgbClr val="041349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pPr indent="-457200" algn="ctr" latinLnBrk="0">
                <a:spcBef>
                  <a:spcPct val="0"/>
                </a:spcBef>
              </a:pPr>
              <a:endParaRPr lang="ko-KR" altLang="en-US" sz="1100" spc="-100" dirty="0">
                <a:ln cap="sq">
                  <a:noFill/>
                  <a:miter lim="800000"/>
                </a:ln>
                <a:solidFill>
                  <a:srgbClr val="0446A8"/>
                </a:solidFill>
                <a:latin typeface="Times New Roman" panose="02020603050405020304" pitchFamily="18" charset="0"/>
                <a:ea typeface="KoPub돋움체 Bold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4" name="직사각형 5"/>
            <p:cNvSpPr/>
            <p:nvPr/>
          </p:nvSpPr>
          <p:spPr>
            <a:xfrm>
              <a:off x="4157127" y="2580076"/>
              <a:ext cx="338554" cy="416306"/>
            </a:xfrm>
            <a:prstGeom prst="rect">
              <a:avLst/>
            </a:prstGeom>
          </p:spPr>
          <p:txBody>
            <a:bodyPr wrap="none" anchor="ctr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>
                <a:buClr>
                  <a:schemeClr val="tx1">
                    <a:lumMod val="75000"/>
                    <a:lumOff val="25000"/>
                  </a:schemeClr>
                </a:buClr>
              </a:pPr>
              <a:r>
                <a:rPr lang="en-US" altLang="ko-KR" spc="-100" dirty="0">
                  <a:solidFill>
                    <a:schemeClr val="bg1"/>
                  </a:solidFill>
                  <a:latin typeface="Times New Roman" panose="02020603050405020304" pitchFamily="18" charset="0"/>
                  <a:ea typeface="KoPub돋움체 Bold" panose="02020603020101020101" pitchFamily="18" charset="-127"/>
                  <a:cs typeface="Times New Roman" panose="02020603050405020304" pitchFamily="18" charset="0"/>
                </a:rPr>
                <a:t>V</a:t>
              </a:r>
              <a:endParaRPr lang="ko-KR" altLang="en-US" spc="-100" dirty="0">
                <a:solidFill>
                  <a:schemeClr val="bg1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직사각형 7"/>
          <p:cNvSpPr/>
          <p:nvPr/>
        </p:nvSpPr>
        <p:spPr>
          <a:xfrm>
            <a:off x="1731794" y="2766087"/>
            <a:ext cx="1456168" cy="1200329"/>
          </a:xfrm>
          <a:prstGeom prst="rect">
            <a:avLst/>
          </a:prstGeom>
        </p:spPr>
        <p:txBody>
          <a:bodyPr wrap="none" anchor="t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altLang="ko-KR" sz="2400" spc="-130" dirty="0" smtClean="0">
                <a:solidFill>
                  <a:srgbClr val="002060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Topic Sheet</a:t>
            </a:r>
          </a:p>
          <a:p>
            <a:pPr algn="ctr">
              <a:buClr>
                <a:schemeClr val="tx1">
                  <a:lumMod val="75000"/>
                  <a:lumOff val="25000"/>
                </a:schemeClr>
              </a:buClr>
            </a:pPr>
            <a:r>
              <a:rPr lang="en-US" altLang="ko-KR" sz="2400" spc="-130" dirty="0">
                <a:solidFill>
                  <a:srgbClr val="002060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&amp;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altLang="ko-KR" sz="2400" spc="-130" dirty="0" smtClean="0">
                <a:solidFill>
                  <a:srgbClr val="002060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Appendix</a:t>
            </a:r>
            <a:endParaRPr lang="en-US" altLang="ko-KR" sz="2400" spc="-130" dirty="0">
              <a:solidFill>
                <a:srgbClr val="002060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2"/>
          <p:cNvCxnSpPr/>
          <p:nvPr/>
        </p:nvCxnSpPr>
        <p:spPr>
          <a:xfrm>
            <a:off x="2000250" y="2390775"/>
            <a:ext cx="3363838" cy="0"/>
          </a:xfrm>
          <a:prstGeom prst="line">
            <a:avLst/>
          </a:prstGeom>
          <a:ln w="19050">
            <a:solidFill>
              <a:srgbClr val="0070C0">
                <a:alpha val="4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38"/>
          <p:cNvSpPr/>
          <p:nvPr/>
        </p:nvSpPr>
        <p:spPr>
          <a:xfrm>
            <a:off x="1942123" y="2015464"/>
            <a:ext cx="3275448" cy="400110"/>
          </a:xfrm>
          <a:prstGeom prst="rect">
            <a:avLst/>
          </a:prstGeom>
        </p:spPr>
        <p:txBody>
          <a:bodyPr wrap="none" anchor="ctr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lvl="0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-100" dirty="0">
                <a:solidFill>
                  <a:prstClr val="black"/>
                </a:solidFill>
                <a:latin typeface="Times New Roman" panose="02020603050405020304" pitchFamily="18" charset="0"/>
                <a:ea typeface="KoPub돋움체 Bold" panose="02020603020101020101" pitchFamily="18" charset="-127"/>
              </a:rPr>
              <a:t>Business Model</a:t>
            </a:r>
            <a:r>
              <a:rPr lang="ko-KR" altLang="en-US" sz="2000" spc="-100" dirty="0">
                <a:solidFill>
                  <a:prstClr val="black"/>
                </a:solidFill>
                <a:latin typeface="Times New Roman" panose="02020603050405020304" pitchFamily="18" charset="0"/>
                <a:ea typeface="KoPub돋움체 Bold" panose="02020603020101020101" pitchFamily="18" charset="-127"/>
              </a:rPr>
              <a:t>과 </a:t>
            </a:r>
            <a:r>
              <a:rPr lang="en-US" altLang="ko-KR" sz="2000" spc="-100" dirty="0">
                <a:solidFill>
                  <a:prstClr val="black"/>
                </a:solidFill>
                <a:latin typeface="Times New Roman" panose="02020603050405020304" pitchFamily="18" charset="0"/>
                <a:ea typeface="KoPub돋움체 Bold" panose="02020603020101020101" pitchFamily="18" charset="-127"/>
              </a:rPr>
              <a:t>AI Topic </a:t>
            </a:r>
            <a:r>
              <a:rPr lang="ko-KR" altLang="en-US" sz="2000" spc="-100" dirty="0">
                <a:solidFill>
                  <a:prstClr val="black"/>
                </a:solidFill>
                <a:latin typeface="Times New Roman" panose="02020603050405020304" pitchFamily="18" charset="0"/>
                <a:ea typeface="KoPub돋움체 Bold" panose="02020603020101020101" pitchFamily="18" charset="-127"/>
              </a:rPr>
              <a:t>발굴</a:t>
            </a:r>
          </a:p>
        </p:txBody>
      </p:sp>
    </p:spTree>
    <p:extLst>
      <p:ext uri="{BB962C8B-B14F-4D97-AF65-F5344CB8AC3E}">
        <p14:creationId xmlns:p14="http://schemas.microsoft.com/office/powerpoint/2010/main" val="3673861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Topic Sheet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446257"/>
          </a:xfrm>
        </p:spPr>
        <p:txBody>
          <a:bodyPr/>
          <a:lstStyle/>
          <a:p>
            <a:r>
              <a:rPr lang="ko-KR" altLang="en-US" dirty="0" smtClean="0"/>
              <a:t>작성자 </a:t>
            </a:r>
            <a:r>
              <a:rPr lang="en-US" altLang="ko-KR" dirty="0" smtClean="0"/>
              <a:t>Profile</a:t>
            </a:r>
            <a:endParaRPr lang="en-US" dirty="0"/>
          </a:p>
        </p:txBody>
      </p:sp>
      <p:graphicFrame>
        <p:nvGraphicFramePr>
          <p:cNvPr id="7" name="내용 개체 틀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2561003"/>
              </p:ext>
            </p:extLst>
          </p:nvPr>
        </p:nvGraphicFramePr>
        <p:xfrm>
          <a:off x="221931" y="1643742"/>
          <a:ext cx="8737011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269"/>
                <a:gridCol w="6215742"/>
              </a:tblGrid>
              <a:tr h="49657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이 </a:t>
                      </a:r>
                      <a:r>
                        <a:rPr lang="ko-KR" altLang="en-US" dirty="0" err="1" smtClean="0"/>
                        <a:t>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85661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자기 소개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/>
                    </a:p>
                  </a:txBody>
                  <a:tcPr/>
                </a:tc>
              </a:tr>
              <a:tr h="85661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관심 분야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539143"/>
              </p:ext>
            </p:extLst>
          </p:nvPr>
        </p:nvGraphicFramePr>
        <p:xfrm>
          <a:off x="206828" y="3922482"/>
          <a:ext cx="8708571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2857"/>
                <a:gridCol w="2902857"/>
                <a:gridCol w="29028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구분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As-Is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To-Be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비즈니스 역량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기술 역량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699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Topic Sheet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5</a:t>
            </a:fld>
            <a:endParaRPr lang="ko-KR" altLang="en-US"/>
          </a:p>
        </p:txBody>
      </p:sp>
      <p:graphicFrame>
        <p:nvGraphicFramePr>
          <p:cNvPr id="12" name="내용 개체 틀 1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04347247"/>
              </p:ext>
            </p:extLst>
          </p:nvPr>
        </p:nvGraphicFramePr>
        <p:xfrm>
          <a:off x="276360" y="1403804"/>
          <a:ext cx="8737011" cy="4612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917"/>
                <a:gridCol w="6765094"/>
              </a:tblGrid>
              <a:tr h="62093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구분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내용</a:t>
                      </a:r>
                      <a:endParaRPr lang="en-US" dirty="0"/>
                    </a:p>
                  </a:txBody>
                  <a:tcPr anchor="ctr"/>
                </a:tc>
              </a:tr>
              <a:tr h="1071155"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/>
                    </a:p>
                  </a:txBody>
                  <a:tcPr/>
                </a:tc>
              </a:tr>
              <a:tr h="1848844"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Business</a:t>
                      </a:r>
                      <a:r>
                        <a:rPr lang="en-US" altLang="ko-KR" baseline="0" dirty="0" smtClean="0"/>
                        <a:t> Contribution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/>
                    </a:p>
                  </a:txBody>
                  <a:tcPr/>
                </a:tc>
              </a:tr>
              <a:tr h="1071155"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데이터 수집 방안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284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Topic Sheet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en-US" dirty="0" smtClean="0"/>
              <a:t>Topic </a:t>
            </a:r>
            <a:r>
              <a:rPr lang="ko-KR" altLang="en-US" dirty="0" smtClean="0"/>
              <a:t>선정</a:t>
            </a:r>
            <a:endParaRPr lang="en-US" altLang="ko-KR" dirty="0" smtClean="0"/>
          </a:p>
        </p:txBody>
      </p:sp>
      <p:graphicFrame>
        <p:nvGraphicFramePr>
          <p:cNvPr id="6" name="내용 개체 틀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4673380"/>
              </p:ext>
            </p:extLst>
          </p:nvPr>
        </p:nvGraphicFramePr>
        <p:xfrm>
          <a:off x="167503" y="1730373"/>
          <a:ext cx="8737011" cy="4931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917"/>
                <a:gridCol w="6765094"/>
              </a:tblGrid>
              <a:tr h="5863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구분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내용</a:t>
                      </a:r>
                      <a:endParaRPr lang="en-US" dirty="0"/>
                    </a:p>
                  </a:txBody>
                  <a:tcPr anchor="ctr"/>
                </a:tc>
              </a:tr>
              <a:tr h="586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/>
                    </a:p>
                  </a:txBody>
                  <a:tcPr/>
                </a:tc>
              </a:tr>
              <a:tr h="187950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유사 </a:t>
                      </a:r>
                      <a:r>
                        <a:rPr lang="en-US" altLang="ko-KR" dirty="0" smtClean="0"/>
                        <a:t>References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</a:txBody>
                  <a:tcPr/>
                </a:tc>
              </a:tr>
              <a:tr h="187950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차별성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764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Topic Sheet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en-US" altLang="ko-KR" dirty="0" smtClean="0"/>
              <a:t>Entity &amp; Attributes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5057" y="1611087"/>
            <a:ext cx="8806543" cy="5018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3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Topic Sheet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en-US" altLang="ko-KR" dirty="0" smtClean="0"/>
              <a:t>Service Process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85057" y="1611087"/>
            <a:ext cx="8806543" cy="5018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62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Topic Sheet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en-US" altLang="ko-KR" dirty="0" smtClean="0"/>
              <a:t>Output Image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85057" y="1611087"/>
            <a:ext cx="8806543" cy="5018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11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10855</TotalTime>
  <Words>368</Words>
  <Application>Microsoft Office PowerPoint</Application>
  <PresentationFormat>화면 슬라이드 쇼(4:3)</PresentationFormat>
  <Paragraphs>120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20</vt:i4>
      </vt:variant>
    </vt:vector>
  </HeadingPairs>
  <TitlesOfParts>
    <vt:vector size="35" baseType="lpstr">
      <vt:lpstr>KoPub돋움체 Bold</vt:lpstr>
      <vt:lpstr>Times New Roman Uni</vt:lpstr>
      <vt:lpstr>맑은 고딕</vt:lpstr>
      <vt:lpstr>Arial</vt:lpstr>
      <vt:lpstr>Calibri</vt:lpstr>
      <vt:lpstr>Times New Roman</vt:lpstr>
      <vt:lpstr>Wingdings</vt:lpstr>
      <vt:lpstr>Office 테마</vt:lpstr>
      <vt:lpstr>3_디자인 사용자 지정</vt:lpstr>
      <vt:lpstr>4_디자인 사용자 지정</vt:lpstr>
      <vt:lpstr>6_디자인 사용자 지정</vt:lpstr>
      <vt:lpstr>5_디자인 사용자 지정</vt:lpstr>
      <vt:lpstr>2_디자인 사용자 지정</vt:lpstr>
      <vt:lpstr>1_디자인 사용자 지정</vt:lpstr>
      <vt:lpstr>디자인 사용자 지정</vt:lpstr>
      <vt:lpstr>PowerPoint 프레젠테이션</vt:lpstr>
      <vt:lpstr>PowerPoint 프레젠테이션</vt:lpstr>
      <vt:lpstr>PowerPoint 프레젠테이션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</dc:creator>
  <cp:lastModifiedBy>e200</cp:lastModifiedBy>
  <cp:revision>774</cp:revision>
  <cp:lastPrinted>2017-01-18T08:19:52Z</cp:lastPrinted>
  <dcterms:created xsi:type="dcterms:W3CDTF">2017-01-12T05:56:22Z</dcterms:created>
  <dcterms:modified xsi:type="dcterms:W3CDTF">2019-07-03T14:30:45Z</dcterms:modified>
</cp:coreProperties>
</file>